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74" r:id="rId2"/>
    <p:sldId id="275" r:id="rId3"/>
    <p:sldId id="273" r:id="rId4"/>
    <p:sldId id="277" r:id="rId5"/>
    <p:sldId id="297" r:id="rId6"/>
    <p:sldId id="287" r:id="rId7"/>
    <p:sldId id="281" r:id="rId8"/>
    <p:sldId id="282" r:id="rId9"/>
    <p:sldId id="326" r:id="rId10"/>
    <p:sldId id="284" r:id="rId11"/>
    <p:sldId id="298" r:id="rId12"/>
    <p:sldId id="285" r:id="rId13"/>
    <p:sldId id="289" r:id="rId14"/>
    <p:sldId id="290" r:id="rId15"/>
    <p:sldId id="293" r:id="rId16"/>
    <p:sldId id="294" r:id="rId17"/>
    <p:sldId id="299" r:id="rId18"/>
    <p:sldId id="291" r:id="rId19"/>
    <p:sldId id="300" r:id="rId20"/>
    <p:sldId id="296" r:id="rId21"/>
    <p:sldId id="319" r:id="rId22"/>
    <p:sldId id="317" r:id="rId23"/>
    <p:sldId id="316" r:id="rId24"/>
    <p:sldId id="324" r:id="rId25"/>
    <p:sldId id="315" r:id="rId26"/>
    <p:sldId id="325" r:id="rId27"/>
    <p:sldId id="314" r:id="rId28"/>
    <p:sldId id="310" r:id="rId29"/>
    <p:sldId id="308" r:id="rId30"/>
    <p:sldId id="286" r:id="rId31"/>
  </p:sldIdLst>
  <p:sldSz cx="9144000" cy="6858000" type="screen4x3"/>
  <p:notesSz cx="6858000" cy="9144000"/>
  <p:custShowLst>
    <p:custShow name="Произвольный показ 1" id="0">
      <p:sldLst>
        <p:sld r:id="rId2"/>
        <p:sld r:id="rId3"/>
        <p:sld r:id="rId4"/>
        <p:sld r:id="rId5"/>
        <p:sld r:id="rId6"/>
        <p:sld r:id="rId7"/>
        <p:sld r:id="rId8"/>
        <p:sld r:id="rId9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  <p:sld r:id="rId31"/>
      </p:sldLst>
    </p:custShow>
  </p:custShow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Animation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4" autoAdjust="0"/>
    <p:restoredTop sz="94660"/>
  </p:normalViewPr>
  <p:slideViewPr>
    <p:cSldViewPr>
      <p:cViewPr>
        <p:scale>
          <a:sx n="80" d="100"/>
          <a:sy n="80" d="100"/>
        </p:scale>
        <p:origin x="-898" y="2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3" d="100"/>
        <a:sy n="73" d="100"/>
      </p:scale>
      <p:origin x="0" y="200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623461-1C6D-453E-A949-8B52A3505267}" type="datetimeFigureOut">
              <a:rPr lang="ru-RU" smtClean="0"/>
              <a:t>24.03.2017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92D844-B4F6-43C6-97C1-AEC1574A51A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623461-1C6D-453E-A949-8B52A3505267}" type="datetimeFigureOut">
              <a:rPr lang="ru-RU" smtClean="0"/>
              <a:t>24.03.2017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92D844-B4F6-43C6-97C1-AEC1574A51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623461-1C6D-453E-A949-8B52A3505267}" type="datetimeFigureOut">
              <a:rPr lang="ru-RU" smtClean="0"/>
              <a:t>24.03.2017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92D844-B4F6-43C6-97C1-AEC1574A51AA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623461-1C6D-453E-A949-8B52A3505267}" type="datetimeFigureOut">
              <a:rPr lang="ru-RU" smtClean="0"/>
              <a:t>24.03.2017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92D844-B4F6-43C6-97C1-AEC1574A51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623461-1C6D-453E-A949-8B52A3505267}" type="datetimeFigureOut">
              <a:rPr lang="ru-RU" smtClean="0"/>
              <a:t>24.03.2017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92D844-B4F6-43C6-97C1-AEC1574A51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623461-1C6D-453E-A949-8B52A3505267}" type="datetimeFigureOut">
              <a:rPr lang="ru-RU" smtClean="0"/>
              <a:t>24.03.2017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92D844-B4F6-43C6-97C1-AEC1574A51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623461-1C6D-453E-A949-8B52A3505267}" type="datetimeFigureOut">
              <a:rPr lang="ru-RU" smtClean="0"/>
              <a:t>24.03.2017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92D844-B4F6-43C6-97C1-AEC1574A51AA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623461-1C6D-453E-A949-8B52A3505267}" type="datetimeFigureOut">
              <a:rPr lang="ru-RU" smtClean="0"/>
              <a:t>24.03.2017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92D844-B4F6-43C6-97C1-AEC1574A51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623461-1C6D-453E-A949-8B52A3505267}" type="datetimeFigureOut">
              <a:rPr lang="ru-RU" smtClean="0"/>
              <a:t>24.03.2017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92D844-B4F6-43C6-97C1-AEC1574A51A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623461-1C6D-453E-A949-8B52A3505267}" type="datetimeFigureOut">
              <a:rPr lang="ru-RU" smtClean="0"/>
              <a:t>24.03.2017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92D844-B4F6-43C6-97C1-AEC1574A51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623461-1C6D-453E-A949-8B52A3505267}" type="datetimeFigureOut">
              <a:rPr lang="ru-RU" smtClean="0"/>
              <a:t>24.03.2017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92D844-B4F6-43C6-97C1-AEC1574A51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623461-1C6D-453E-A949-8B52A3505267}" type="datetimeFigureOut">
              <a:rPr lang="ru-RU" smtClean="0"/>
              <a:t>24.03.2017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2092D844-B4F6-43C6-97C1-AEC1574A51AA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096" y="-20404"/>
            <a:ext cx="8150904" cy="6858000"/>
          </a:xfr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268760"/>
            <a:ext cx="4320479" cy="3779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 rot="469388">
            <a:off x="4283968" y="3866967"/>
            <a:ext cx="468052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Мы спешим вас поздравить, </a:t>
            </a:r>
            <a:b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</a:br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Наш директор  дорогой! </a:t>
            </a:r>
            <a:b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</a:br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День рожденья – это праздник </a:t>
            </a:r>
            <a:b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</a:br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Всех, кто молоды душой! </a:t>
            </a:r>
            <a:b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</a:br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/>
            </a:r>
            <a:b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</a:br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Годы мчатся очень быстро, </a:t>
            </a:r>
            <a:b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</a:br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Нам их не вернуть назад! </a:t>
            </a:r>
            <a:b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</a:br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Пусть же сердце будет чистым, </a:t>
            </a:r>
            <a:b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</a:br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Как весенний, дивный са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д!</a:t>
            </a:r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 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7910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99"/>
    </mc:Choice>
    <mc:Fallback xmlns="">
      <p:transition spd="slow" advTm="3699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69" y="0"/>
            <a:ext cx="8100392" cy="6858000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875566"/>
            <a:ext cx="3335795" cy="3851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 rot="20870425">
            <a:off x="1263101" y="3114922"/>
            <a:ext cx="485139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C000"/>
                </a:solidFill>
                <a:latin typeface="Georgia" panose="02040502050405020303" pitchFamily="18" charset="0"/>
              </a:rPr>
              <a:t>Мы не будем судить о возрасте </a:t>
            </a:r>
            <a:br>
              <a:rPr lang="ru-RU" sz="2000" b="1" dirty="0" smtClean="0">
                <a:solidFill>
                  <a:srgbClr val="FFC000"/>
                </a:solidFill>
                <a:latin typeface="Georgia" panose="02040502050405020303" pitchFamily="18" charset="0"/>
              </a:rPr>
            </a:br>
            <a:r>
              <a:rPr lang="ru-RU" sz="2000" b="1" dirty="0" smtClean="0">
                <a:solidFill>
                  <a:srgbClr val="FFC000"/>
                </a:solidFill>
                <a:latin typeface="Georgia" panose="02040502050405020303" pitchFamily="18" charset="0"/>
              </a:rPr>
              <a:t>По числу набежавших лет </a:t>
            </a:r>
            <a:br>
              <a:rPr lang="ru-RU" sz="2000" b="1" dirty="0" smtClean="0">
                <a:solidFill>
                  <a:srgbClr val="FFC000"/>
                </a:solidFill>
                <a:latin typeface="Georgia" panose="02040502050405020303" pitchFamily="18" charset="0"/>
              </a:rPr>
            </a:br>
            <a:r>
              <a:rPr lang="ru-RU" sz="2000" b="1" dirty="0" smtClean="0">
                <a:solidFill>
                  <a:srgbClr val="FFC000"/>
                </a:solidFill>
                <a:latin typeface="Georgia" panose="02040502050405020303" pitchFamily="18" charset="0"/>
              </a:rPr>
              <a:t>Если  вы еще полны бодрости - </a:t>
            </a:r>
            <a:br>
              <a:rPr lang="ru-RU" sz="2000" b="1" dirty="0" smtClean="0">
                <a:solidFill>
                  <a:srgbClr val="FFC000"/>
                </a:solidFill>
                <a:latin typeface="Georgia" panose="02040502050405020303" pitchFamily="18" charset="0"/>
              </a:rPr>
            </a:br>
            <a:r>
              <a:rPr lang="ru-RU" sz="2000" b="1" dirty="0" smtClean="0">
                <a:solidFill>
                  <a:srgbClr val="FFC000"/>
                </a:solidFill>
                <a:latin typeface="Georgia" panose="02040502050405020303" pitchFamily="18" charset="0"/>
              </a:rPr>
              <a:t>Значит, старости места нет! </a:t>
            </a:r>
            <a:br>
              <a:rPr lang="ru-RU" sz="2000" b="1" dirty="0" smtClean="0">
                <a:solidFill>
                  <a:srgbClr val="FFC000"/>
                </a:solidFill>
                <a:latin typeface="Georgia" panose="02040502050405020303" pitchFamily="18" charset="0"/>
              </a:rPr>
            </a:br>
            <a:r>
              <a:rPr lang="ru-RU" sz="2000" b="1" dirty="0" smtClean="0">
                <a:solidFill>
                  <a:srgbClr val="FFC000"/>
                </a:solidFill>
                <a:latin typeface="Georgia" panose="02040502050405020303" pitchFamily="18" charset="0"/>
              </a:rPr>
              <a:t/>
            </a:r>
            <a:br>
              <a:rPr lang="ru-RU" sz="2000" b="1" dirty="0" smtClean="0">
                <a:solidFill>
                  <a:srgbClr val="FFC000"/>
                </a:solidFill>
                <a:latin typeface="Georgia" panose="02040502050405020303" pitchFamily="18" charset="0"/>
              </a:rPr>
            </a:br>
            <a:r>
              <a:rPr lang="ru-RU" sz="2000" b="1" dirty="0" smtClean="0">
                <a:solidFill>
                  <a:srgbClr val="FFC000"/>
                </a:solidFill>
                <a:latin typeface="Georgia" panose="02040502050405020303" pitchFamily="18" charset="0"/>
              </a:rPr>
              <a:t>Пусть лицо озаряет улыбка, </a:t>
            </a:r>
            <a:br>
              <a:rPr lang="ru-RU" sz="2000" b="1" dirty="0" smtClean="0">
                <a:solidFill>
                  <a:srgbClr val="FFC000"/>
                </a:solidFill>
                <a:latin typeface="Georgia" panose="02040502050405020303" pitchFamily="18" charset="0"/>
              </a:rPr>
            </a:br>
            <a:r>
              <a:rPr lang="ru-RU" sz="2000" b="1" dirty="0" smtClean="0">
                <a:solidFill>
                  <a:srgbClr val="FFC000"/>
                </a:solidFill>
                <a:latin typeface="Georgia" panose="02040502050405020303" pitchFamily="18" charset="0"/>
              </a:rPr>
              <a:t>Даже если седины как снег. </a:t>
            </a:r>
            <a:br>
              <a:rPr lang="ru-RU" sz="2000" b="1" dirty="0" smtClean="0">
                <a:solidFill>
                  <a:srgbClr val="FFC000"/>
                </a:solidFill>
                <a:latin typeface="Georgia" panose="02040502050405020303" pitchFamily="18" charset="0"/>
              </a:rPr>
            </a:br>
            <a:r>
              <a:rPr lang="ru-RU" sz="2000" b="1" dirty="0" smtClean="0">
                <a:solidFill>
                  <a:srgbClr val="FFC000"/>
                </a:solidFill>
                <a:latin typeface="Georgia" panose="02040502050405020303" pitchFamily="18" charset="0"/>
              </a:rPr>
              <a:t>Возраст - это, ей Богу, ошибка, </a:t>
            </a:r>
            <a:br>
              <a:rPr lang="ru-RU" sz="2000" b="1" dirty="0" smtClean="0">
                <a:solidFill>
                  <a:srgbClr val="FFC000"/>
                </a:solidFill>
                <a:latin typeface="Georgia" panose="02040502050405020303" pitchFamily="18" charset="0"/>
              </a:rPr>
            </a:br>
            <a:r>
              <a:rPr lang="ru-RU" sz="2000" b="1" dirty="0" smtClean="0">
                <a:solidFill>
                  <a:srgbClr val="FFC000"/>
                </a:solidFill>
                <a:latin typeface="Georgia" panose="02040502050405020303" pitchFamily="18" charset="0"/>
              </a:rPr>
              <a:t>Если молод душой человек</a:t>
            </a:r>
            <a:r>
              <a:rPr lang="ru-RU" dirty="0" smtClean="0">
                <a:solidFill>
                  <a:srgbClr val="FFC000"/>
                </a:solidFill>
              </a:rPr>
              <a:t>!</a:t>
            </a:r>
            <a:endParaRPr lang="ru-RU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762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96"/>
    </mc:Choice>
    <mc:Fallback xmlns="">
      <p:transition spd="slow" advTm="5696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0"/>
            <a:ext cx="8100392" cy="6858000"/>
          </a:xfrm>
          <a:prstGeom prst="rect">
            <a:avLst/>
          </a:prstGeo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50" y="1844825"/>
            <a:ext cx="2236972" cy="2918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155939" y="4906069"/>
            <a:ext cx="621960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2"/>
                </a:solidFill>
                <a:latin typeface="Georgia" panose="02040502050405020303" pitchFamily="18" charset="0"/>
              </a:rPr>
              <a:t>Станет пусть простым, что было сложным, </a:t>
            </a:r>
            <a:br>
              <a:rPr lang="ru-RU" sz="2000" b="1" dirty="0" smtClean="0">
                <a:solidFill>
                  <a:schemeClr val="accent2"/>
                </a:solidFill>
                <a:latin typeface="Georgia" panose="02040502050405020303" pitchFamily="18" charset="0"/>
              </a:rPr>
            </a:br>
            <a:r>
              <a:rPr lang="ru-RU" sz="2000" b="1" dirty="0" smtClean="0">
                <a:solidFill>
                  <a:schemeClr val="accent2"/>
                </a:solidFill>
                <a:latin typeface="Georgia" panose="02040502050405020303" pitchFamily="18" charset="0"/>
              </a:rPr>
              <a:t>Близкими – далёкие мечты, </a:t>
            </a:r>
            <a:br>
              <a:rPr lang="ru-RU" sz="2000" b="1" dirty="0" smtClean="0">
                <a:solidFill>
                  <a:schemeClr val="accent2"/>
                </a:solidFill>
                <a:latin typeface="Georgia" panose="02040502050405020303" pitchFamily="18" charset="0"/>
              </a:rPr>
            </a:br>
            <a:r>
              <a:rPr lang="ru-RU" sz="2000" b="1" dirty="0" smtClean="0">
                <a:solidFill>
                  <a:schemeClr val="accent2"/>
                </a:solidFill>
                <a:latin typeface="Georgia" panose="02040502050405020303" pitchFamily="18" charset="0"/>
              </a:rPr>
              <a:t>Даже невозможное –     возможным! </a:t>
            </a:r>
            <a:br>
              <a:rPr lang="ru-RU" sz="2000" b="1" dirty="0" smtClean="0">
                <a:solidFill>
                  <a:schemeClr val="accent2"/>
                </a:solidFill>
                <a:latin typeface="Georgia" panose="02040502050405020303" pitchFamily="18" charset="0"/>
              </a:rPr>
            </a:br>
            <a:r>
              <a:rPr lang="ru-RU" sz="2000" b="1" dirty="0" smtClean="0">
                <a:solidFill>
                  <a:schemeClr val="accent2"/>
                </a:solidFill>
                <a:latin typeface="Georgia" panose="02040502050405020303" pitchFamily="18" charset="0"/>
              </a:rPr>
              <a:t>Лучшего заслуживаете вы!</a:t>
            </a:r>
            <a:endParaRPr lang="ru-RU" sz="2000" b="1" dirty="0">
              <a:solidFill>
                <a:schemeClr val="accent2"/>
              </a:solidFill>
              <a:latin typeface="Georgia" panose="02040502050405020303" pitchFamily="18" charset="0"/>
            </a:endParaRPr>
          </a:p>
        </p:txBody>
      </p:sp>
      <p:pic>
        <p:nvPicPr>
          <p:cNvPr id="8195" name="Picture 3" descr="C:\Users\admin\Desktop\сайт 000\Калиев\IMG-20170309-WA001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14" r="7951"/>
          <a:stretch/>
        </p:blipFill>
        <p:spPr bwMode="auto">
          <a:xfrm>
            <a:off x="2940818" y="116632"/>
            <a:ext cx="5927096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1799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52"/>
    </mc:Choice>
    <mc:Fallback xmlns="">
      <p:transition spd="slow" advTm="6552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69" y="0"/>
            <a:ext cx="8100392" cy="6858000"/>
          </a:xfrm>
          <a:prstGeom prst="rect">
            <a:avLst/>
          </a:prstGeom>
        </p:spPr>
      </p:pic>
      <p:pic>
        <p:nvPicPr>
          <p:cNvPr id="9218" name="Picture 2" descr="C:\Users\admin\Downloads\IMG_3538-23-03-17-01-10.jpe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95" b="-2245"/>
          <a:stretch/>
        </p:blipFill>
        <p:spPr bwMode="auto">
          <a:xfrm rot="5400000">
            <a:off x="310466" y="1686332"/>
            <a:ext cx="5039143" cy="36279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Прямоугольник 4"/>
          <p:cNvSpPr/>
          <p:nvPr/>
        </p:nvSpPr>
        <p:spPr>
          <a:xfrm rot="427975">
            <a:off x="4465301" y="2276325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FFC000"/>
                </a:solidFill>
                <a:latin typeface="Georgia" panose="02040502050405020303" pitchFamily="18" charset="0"/>
              </a:rPr>
              <a:t>      </a:t>
            </a:r>
            <a:r>
              <a:rPr lang="ru-RU" b="1" dirty="0" err="1" smtClean="0">
                <a:solidFill>
                  <a:srgbClr val="FFC000"/>
                </a:solidFill>
                <a:latin typeface="Georgia" panose="02040502050405020303" pitchFamily="18" charset="0"/>
              </a:rPr>
              <a:t>Амангелд</a:t>
            </a:r>
            <a:r>
              <a:rPr lang="kk-KZ" b="1" dirty="0" smtClean="0">
                <a:solidFill>
                  <a:srgbClr val="FFC000"/>
                </a:solidFill>
                <a:latin typeface="Georgia" panose="02040502050405020303" pitchFamily="18" charset="0"/>
              </a:rPr>
              <a:t>і Қалиуллаевич!</a:t>
            </a:r>
            <a:endParaRPr lang="ru-RU" b="1" dirty="0" smtClean="0">
              <a:solidFill>
                <a:srgbClr val="FFC000"/>
              </a:solidFill>
              <a:latin typeface="Georgia" panose="02040502050405020303" pitchFamily="18" charset="0"/>
            </a:endParaRPr>
          </a:p>
          <a:p>
            <a:r>
              <a:rPr lang="ru-RU" b="1" dirty="0" smtClean="0">
                <a:solidFill>
                  <a:srgbClr val="FFC000"/>
                </a:solidFill>
                <a:latin typeface="Georgia" panose="02040502050405020303" pitchFamily="18" charset="0"/>
              </a:rPr>
              <a:t> </a:t>
            </a:r>
            <a:r>
              <a:rPr lang="ru-RU" b="1" dirty="0" err="1">
                <a:solidFill>
                  <a:srgbClr val="FFC000"/>
                </a:solidFill>
                <a:latin typeface="Georgia" panose="02040502050405020303" pitchFamily="18" charset="0"/>
              </a:rPr>
              <a:t>Т</a:t>
            </a:r>
            <a:r>
              <a:rPr lang="ru-RU" b="1" dirty="0" err="1" smtClean="0">
                <a:solidFill>
                  <a:srgbClr val="FFC000"/>
                </a:solidFill>
                <a:latin typeface="Georgia" panose="02040502050405020303" pitchFamily="18" charset="0"/>
              </a:rPr>
              <a:t>уған</a:t>
            </a:r>
            <a:r>
              <a:rPr lang="ru-RU" b="1" dirty="0" smtClean="0">
                <a:solidFill>
                  <a:srgbClr val="FFC000"/>
                </a:solidFill>
                <a:latin typeface="Georgia" panose="02040502050405020303" pitchFamily="18" charset="0"/>
              </a:rPr>
              <a:t> </a:t>
            </a:r>
            <a:r>
              <a:rPr lang="ru-RU" b="1" dirty="0" err="1" smtClean="0">
                <a:solidFill>
                  <a:srgbClr val="FFC000"/>
                </a:solidFill>
                <a:latin typeface="Georgia" panose="02040502050405020303" pitchFamily="18" charset="0"/>
              </a:rPr>
              <a:t>күніңіз</a:t>
            </a:r>
            <a:r>
              <a:rPr lang="ru-RU" b="1" dirty="0" smtClean="0">
                <a:solidFill>
                  <a:srgbClr val="FFC000"/>
                </a:solidFill>
                <a:latin typeface="Georgia" panose="02040502050405020303" pitchFamily="18" charset="0"/>
              </a:rPr>
              <a:t>  қ</a:t>
            </a:r>
            <a:r>
              <a:rPr lang="kk-KZ" b="1" dirty="0" smtClean="0">
                <a:solidFill>
                  <a:srgbClr val="FFC000"/>
                </a:solidFill>
                <a:latin typeface="Georgia" panose="02040502050405020303" pitchFamily="18" charset="0"/>
              </a:rPr>
              <a:t>ұ</a:t>
            </a:r>
            <a:r>
              <a:rPr lang="ru-RU" b="1" dirty="0" err="1" smtClean="0">
                <a:solidFill>
                  <a:srgbClr val="FFC000"/>
                </a:solidFill>
                <a:latin typeface="Georgia" panose="02040502050405020303" pitchFamily="18" charset="0"/>
              </a:rPr>
              <a:t>тты</a:t>
            </a:r>
            <a:r>
              <a:rPr lang="ru-RU" b="1" dirty="0" smtClean="0">
                <a:solidFill>
                  <a:srgbClr val="FFC000"/>
                </a:solidFill>
                <a:latin typeface="Georgia" panose="02040502050405020303" pitchFamily="18" charset="0"/>
              </a:rPr>
              <a:t> </a:t>
            </a:r>
            <a:r>
              <a:rPr lang="ru-RU" b="1" dirty="0" err="1">
                <a:solidFill>
                  <a:srgbClr val="FFC000"/>
                </a:solidFill>
                <a:latin typeface="Georgia" panose="02040502050405020303" pitchFamily="18" charset="0"/>
              </a:rPr>
              <a:t>болсын</a:t>
            </a:r>
            <a:r>
              <a:rPr lang="ru-RU" b="1" dirty="0">
                <a:solidFill>
                  <a:srgbClr val="FFC000"/>
                </a:solidFill>
                <a:latin typeface="Georgia" panose="02040502050405020303" pitchFamily="18" charset="0"/>
              </a:rPr>
              <a:t>! </a:t>
            </a:r>
            <a:r>
              <a:rPr lang="ru-RU" b="1" dirty="0" err="1">
                <a:solidFill>
                  <a:srgbClr val="FFC000"/>
                </a:solidFill>
                <a:latin typeface="Georgia" panose="02040502050405020303" pitchFamily="18" charset="0"/>
              </a:rPr>
              <a:t>Қуанышты</a:t>
            </a:r>
            <a:r>
              <a:rPr lang="ru-RU" b="1" dirty="0">
                <a:solidFill>
                  <a:srgbClr val="FFC000"/>
                </a:solidFill>
                <a:latin typeface="Georgia" panose="02040502050405020303" pitchFamily="18" charset="0"/>
              </a:rPr>
              <a:t>, </a:t>
            </a:r>
            <a:r>
              <a:rPr lang="ru-RU" b="1" dirty="0" err="1">
                <a:solidFill>
                  <a:srgbClr val="FFC000"/>
                </a:solidFill>
                <a:latin typeface="Georgia" panose="02040502050405020303" pitchFamily="18" charset="0"/>
              </a:rPr>
              <a:t>бақытты</a:t>
            </a:r>
            <a:r>
              <a:rPr lang="ru-RU" b="1" dirty="0">
                <a:solidFill>
                  <a:srgbClr val="FFC000"/>
                </a:solidFill>
                <a:latin typeface="Georgia" panose="02040502050405020303" pitchFamily="18" charset="0"/>
              </a:rPr>
              <a:t> </a:t>
            </a:r>
            <a:r>
              <a:rPr lang="ru-RU" b="1" dirty="0" err="1">
                <a:solidFill>
                  <a:srgbClr val="FFC000"/>
                </a:solidFill>
                <a:latin typeface="Georgia" panose="02040502050405020303" pitchFamily="18" charset="0"/>
              </a:rPr>
              <a:t>күндер</a:t>
            </a:r>
            <a:r>
              <a:rPr lang="ru-RU" b="1" dirty="0">
                <a:solidFill>
                  <a:srgbClr val="FFC000"/>
                </a:solidFill>
                <a:latin typeface="Georgia" panose="02040502050405020303" pitchFamily="18" charset="0"/>
              </a:rPr>
              <a:t> </a:t>
            </a:r>
            <a:r>
              <a:rPr lang="ru-RU" b="1" dirty="0" err="1" smtClean="0">
                <a:solidFill>
                  <a:srgbClr val="FFC000"/>
                </a:solidFill>
                <a:latin typeface="Georgia" panose="02040502050405020303" pitchFamily="18" charset="0"/>
              </a:rPr>
              <a:t>көп</a:t>
            </a:r>
            <a:r>
              <a:rPr lang="ru-RU" b="1" dirty="0" smtClean="0">
                <a:solidFill>
                  <a:srgbClr val="FFC000"/>
                </a:solidFill>
                <a:latin typeface="Georgia" panose="02040502050405020303" pitchFamily="18" charset="0"/>
              </a:rPr>
              <a:t> </a:t>
            </a:r>
            <a:r>
              <a:rPr lang="ru-RU" b="1" dirty="0" err="1" smtClean="0">
                <a:solidFill>
                  <a:srgbClr val="FFC000"/>
                </a:solidFill>
                <a:latin typeface="Georgia" panose="02040502050405020303" pitchFamily="18" charset="0"/>
              </a:rPr>
              <a:t>болып</a:t>
            </a:r>
            <a:r>
              <a:rPr lang="ru-RU" b="1" dirty="0" smtClean="0">
                <a:solidFill>
                  <a:srgbClr val="FFC000"/>
                </a:solidFill>
                <a:latin typeface="Georgia" panose="02040502050405020303" pitchFamily="18" charset="0"/>
              </a:rPr>
              <a:t>  </a:t>
            </a:r>
            <a:r>
              <a:rPr lang="ru-RU" b="1" dirty="0" err="1">
                <a:solidFill>
                  <a:srgbClr val="FFC000"/>
                </a:solidFill>
                <a:latin typeface="Georgia" panose="02040502050405020303" pitchFamily="18" charset="0"/>
              </a:rPr>
              <a:t>тұрсын</a:t>
            </a:r>
            <a:r>
              <a:rPr lang="ru-RU" b="1" dirty="0" smtClean="0">
                <a:solidFill>
                  <a:srgbClr val="FFC000"/>
                </a:solidFill>
                <a:latin typeface="Georgia" panose="02040502050405020303" pitchFamily="18" charset="0"/>
              </a:rPr>
              <a:t>!</a:t>
            </a:r>
          </a:p>
          <a:p>
            <a:r>
              <a:rPr lang="ru-RU" b="1" dirty="0" smtClean="0">
                <a:solidFill>
                  <a:srgbClr val="FFC000"/>
                </a:solidFill>
                <a:latin typeface="Georgia" panose="02040502050405020303" pitchFamily="18" charset="0"/>
              </a:rPr>
              <a:t> </a:t>
            </a:r>
            <a:r>
              <a:rPr lang="ru-RU" b="1" dirty="0" err="1">
                <a:solidFill>
                  <a:srgbClr val="FFC000"/>
                </a:solidFill>
                <a:latin typeface="Georgia" panose="02040502050405020303" pitchFamily="18" charset="0"/>
              </a:rPr>
              <a:t>Әрдайым</a:t>
            </a:r>
            <a:r>
              <a:rPr lang="ru-RU" b="1" dirty="0">
                <a:solidFill>
                  <a:srgbClr val="FFC000"/>
                </a:solidFill>
                <a:latin typeface="Georgia" panose="02040502050405020303" pitchFamily="18" charset="0"/>
              </a:rPr>
              <a:t> </a:t>
            </a:r>
            <a:r>
              <a:rPr lang="ru-RU" b="1" dirty="0" err="1" smtClean="0">
                <a:solidFill>
                  <a:srgbClr val="FFC000"/>
                </a:solidFill>
                <a:latin typeface="Georgia" panose="02040502050405020303" pitchFamily="18" charset="0"/>
              </a:rPr>
              <a:t>аспаныныз</a:t>
            </a:r>
            <a:r>
              <a:rPr lang="ru-RU" b="1" dirty="0" smtClean="0">
                <a:solidFill>
                  <a:srgbClr val="FFC000"/>
                </a:solidFill>
                <a:latin typeface="Georgia" panose="02040502050405020303" pitchFamily="18" charset="0"/>
              </a:rPr>
              <a:t> </a:t>
            </a:r>
            <a:r>
              <a:rPr lang="ru-RU" b="1" dirty="0" err="1">
                <a:solidFill>
                  <a:srgbClr val="FFC000"/>
                </a:solidFill>
                <a:latin typeface="Georgia" panose="02040502050405020303" pitchFamily="18" charset="0"/>
              </a:rPr>
              <a:t>ашық</a:t>
            </a:r>
            <a:r>
              <a:rPr lang="ru-RU" b="1" dirty="0">
                <a:solidFill>
                  <a:srgbClr val="FFC000"/>
                </a:solidFill>
                <a:latin typeface="Georgia" panose="02040502050405020303" pitchFamily="18" charset="0"/>
              </a:rPr>
              <a:t> </a:t>
            </a:r>
            <a:r>
              <a:rPr lang="ru-RU" b="1" dirty="0" err="1">
                <a:solidFill>
                  <a:srgbClr val="FFC000"/>
                </a:solidFill>
                <a:latin typeface="Georgia" panose="02040502050405020303" pitchFamily="18" charset="0"/>
              </a:rPr>
              <a:t>болып</a:t>
            </a:r>
            <a:r>
              <a:rPr lang="ru-RU" b="1" dirty="0">
                <a:solidFill>
                  <a:srgbClr val="FFC000"/>
                </a:solidFill>
                <a:latin typeface="Georgia" panose="02040502050405020303" pitchFamily="18" charset="0"/>
              </a:rPr>
              <a:t> </a:t>
            </a:r>
            <a:r>
              <a:rPr lang="ru-RU" b="1" dirty="0" smtClean="0">
                <a:solidFill>
                  <a:srgbClr val="FFC000"/>
                </a:solidFill>
                <a:latin typeface="Georgia" panose="02040502050405020303" pitchFamily="18" charset="0"/>
              </a:rPr>
              <a:t>       </a:t>
            </a:r>
            <a:r>
              <a:rPr lang="ru-RU" b="1" dirty="0" err="1" smtClean="0">
                <a:solidFill>
                  <a:srgbClr val="FFC000"/>
                </a:solidFill>
                <a:latin typeface="Georgia" panose="02040502050405020303" pitchFamily="18" charset="0"/>
              </a:rPr>
              <a:t>Іс</a:t>
            </a:r>
            <a:r>
              <a:rPr lang="ru-RU" b="1" dirty="0" smtClean="0">
                <a:solidFill>
                  <a:srgbClr val="FFC000"/>
                </a:solidFill>
                <a:latin typeface="Georgia" panose="02040502050405020303" pitchFamily="18" charset="0"/>
              </a:rPr>
              <a:t> </a:t>
            </a:r>
            <a:r>
              <a:rPr lang="ru-RU" b="1" dirty="0" err="1">
                <a:solidFill>
                  <a:srgbClr val="FFC000"/>
                </a:solidFill>
                <a:latin typeface="Georgia" panose="02040502050405020303" pitchFamily="18" charset="0"/>
              </a:rPr>
              <a:t>табысты</a:t>
            </a:r>
            <a:r>
              <a:rPr lang="ru-RU" b="1" dirty="0">
                <a:solidFill>
                  <a:srgbClr val="FFC000"/>
                </a:solidFill>
                <a:latin typeface="Georgia" panose="02040502050405020303" pitchFamily="18" charset="0"/>
              </a:rPr>
              <a:t>, </a:t>
            </a:r>
            <a:r>
              <a:rPr lang="ru-RU" b="1" dirty="0" err="1" smtClean="0">
                <a:solidFill>
                  <a:srgbClr val="FFC000"/>
                </a:solidFill>
                <a:latin typeface="Georgia" panose="02040502050405020303" pitchFamily="18" charset="0"/>
              </a:rPr>
              <a:t>денсаулығыңыз</a:t>
            </a:r>
            <a:r>
              <a:rPr lang="ru-RU" b="1" dirty="0" smtClean="0">
                <a:solidFill>
                  <a:srgbClr val="FFC000"/>
                </a:solidFill>
                <a:latin typeface="Georgia" panose="02040502050405020303" pitchFamily="18" charset="0"/>
              </a:rPr>
              <a:t>  </a:t>
            </a:r>
            <a:r>
              <a:rPr lang="ru-RU" b="1" dirty="0" err="1" smtClean="0">
                <a:solidFill>
                  <a:srgbClr val="FFC000"/>
                </a:solidFill>
                <a:latin typeface="Georgia" panose="02040502050405020303" pitchFamily="18" charset="0"/>
              </a:rPr>
              <a:t>мықты</a:t>
            </a:r>
            <a:r>
              <a:rPr lang="ru-RU" b="1" dirty="0" smtClean="0">
                <a:solidFill>
                  <a:srgbClr val="FFC000"/>
                </a:solidFill>
                <a:latin typeface="Georgia" panose="02040502050405020303" pitchFamily="18" charset="0"/>
              </a:rPr>
              <a:t> </a:t>
            </a:r>
            <a:r>
              <a:rPr lang="ru-RU" b="1" dirty="0" err="1" smtClean="0">
                <a:solidFill>
                  <a:srgbClr val="FFC000"/>
                </a:solidFill>
                <a:latin typeface="Georgia" panose="02040502050405020303" pitchFamily="18" charset="0"/>
              </a:rPr>
              <a:t>болсын</a:t>
            </a:r>
            <a:r>
              <a:rPr lang="ru-RU" b="1" dirty="0" smtClean="0">
                <a:solidFill>
                  <a:srgbClr val="FFC000"/>
                </a:solidFill>
                <a:latin typeface="Georgia" panose="02040502050405020303" pitchFamily="18" charset="0"/>
              </a:rPr>
              <a:t> !</a:t>
            </a:r>
            <a:r>
              <a:rPr lang="ru-RU" b="1" dirty="0">
                <a:solidFill>
                  <a:srgbClr val="FFC000"/>
                </a:solidFill>
                <a:latin typeface="Georgia" panose="02040502050405020303" pitchFamily="18" charset="0"/>
              </a:rPr>
              <a:t/>
            </a:r>
            <a:br>
              <a:rPr lang="ru-RU" b="1" dirty="0">
                <a:solidFill>
                  <a:srgbClr val="FFC000"/>
                </a:solidFill>
                <a:latin typeface="Georgia" panose="02040502050405020303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7680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98"/>
    </mc:Choice>
    <mc:Fallback xmlns="">
      <p:transition spd="slow" advTm="6198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69" y="0"/>
            <a:ext cx="8100392" cy="6858000"/>
          </a:xfrm>
          <a:prstGeom prst="rect">
            <a:avLst/>
          </a:prstGeom>
        </p:spPr>
      </p:pic>
      <p:pic>
        <p:nvPicPr>
          <p:cNvPr id="8194" name="Picture 2" descr="C:\Users\admin\Desktop\сайт 000\DSC0613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836712"/>
            <a:ext cx="6816758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756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76"/>
    </mc:Choice>
    <mc:Fallback xmlns="">
      <p:transition spd="slow" advTm="6076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384" y="0"/>
            <a:ext cx="860161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3191" y="840759"/>
            <a:ext cx="3736975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 rot="21300808">
            <a:off x="683568" y="1124744"/>
            <a:ext cx="38856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C000"/>
                </a:solidFill>
                <a:latin typeface="Georgia" panose="02040502050405020303" pitchFamily="18" charset="0"/>
              </a:rPr>
              <a:t>Пусть годы </a:t>
            </a:r>
            <a:r>
              <a:rPr lang="ru-RU" b="1" dirty="0" smtClean="0">
                <a:solidFill>
                  <a:srgbClr val="FFC000"/>
                </a:solidFill>
                <a:latin typeface="Georgia" panose="02040502050405020303" pitchFamily="18" charset="0"/>
              </a:rPr>
              <a:t>Ваши  </a:t>
            </a:r>
            <a:r>
              <a:rPr lang="ru-RU" b="1" dirty="0">
                <a:solidFill>
                  <a:srgbClr val="FFC000"/>
                </a:solidFill>
                <a:latin typeface="Georgia" panose="02040502050405020303" pitchFamily="18" charset="0"/>
              </a:rPr>
              <a:t>не быстро бегут,</a:t>
            </a:r>
            <a:br>
              <a:rPr lang="ru-RU" b="1" dirty="0">
                <a:solidFill>
                  <a:srgbClr val="FFC000"/>
                </a:solidFill>
                <a:latin typeface="Georgia" panose="02040502050405020303" pitchFamily="18" charset="0"/>
              </a:rPr>
            </a:br>
            <a:r>
              <a:rPr lang="ru-RU" b="1" dirty="0">
                <a:solidFill>
                  <a:srgbClr val="FFC000"/>
                </a:solidFill>
                <a:latin typeface="Georgia" panose="02040502050405020303" pitchFamily="18" charset="0"/>
              </a:rPr>
              <a:t>Пусть руки  </a:t>
            </a:r>
            <a:r>
              <a:rPr lang="ru-RU" b="1" dirty="0" smtClean="0">
                <a:solidFill>
                  <a:srgbClr val="FFC000"/>
                </a:solidFill>
                <a:latin typeface="Georgia" panose="02040502050405020303" pitchFamily="18" charset="0"/>
              </a:rPr>
              <a:t>Ваши </a:t>
            </a:r>
            <a:r>
              <a:rPr lang="ru-RU" b="1" dirty="0">
                <a:solidFill>
                  <a:srgbClr val="FFC000"/>
                </a:solidFill>
                <a:latin typeface="Georgia" panose="02040502050405020303" pitchFamily="18" charset="0"/>
              </a:rPr>
              <a:t>не устают,</a:t>
            </a:r>
            <a:br>
              <a:rPr lang="ru-RU" b="1" dirty="0">
                <a:solidFill>
                  <a:srgbClr val="FFC000"/>
                </a:solidFill>
                <a:latin typeface="Georgia" panose="02040502050405020303" pitchFamily="18" charset="0"/>
              </a:rPr>
            </a:br>
            <a:r>
              <a:rPr lang="ru-RU" b="1" dirty="0">
                <a:solidFill>
                  <a:srgbClr val="FFC000"/>
                </a:solidFill>
                <a:latin typeface="Georgia" panose="02040502050405020303" pitchFamily="18" charset="0"/>
              </a:rPr>
              <a:t>Пусть сердце </a:t>
            </a:r>
            <a:r>
              <a:rPr lang="ru-RU" b="1" dirty="0" smtClean="0">
                <a:solidFill>
                  <a:srgbClr val="FFC000"/>
                </a:solidFill>
                <a:latin typeface="Georgia" panose="02040502050405020303" pitchFamily="18" charset="0"/>
              </a:rPr>
              <a:t>ваше от </a:t>
            </a:r>
            <a:r>
              <a:rPr lang="ru-RU" b="1" dirty="0">
                <a:solidFill>
                  <a:srgbClr val="FFC000"/>
                </a:solidFill>
                <a:latin typeface="Georgia" panose="02040502050405020303" pitchFamily="18" charset="0"/>
              </a:rPr>
              <a:t>радости бьется,</a:t>
            </a:r>
            <a:br>
              <a:rPr lang="ru-RU" b="1" dirty="0">
                <a:solidFill>
                  <a:srgbClr val="FFC000"/>
                </a:solidFill>
                <a:latin typeface="Georgia" panose="02040502050405020303" pitchFamily="18" charset="0"/>
              </a:rPr>
            </a:br>
            <a:r>
              <a:rPr lang="ru-RU" b="1" dirty="0">
                <a:solidFill>
                  <a:srgbClr val="FFC000"/>
                </a:solidFill>
                <a:latin typeface="Georgia" panose="02040502050405020303" pitchFamily="18" charset="0"/>
              </a:rPr>
              <a:t>Пусть  </a:t>
            </a:r>
            <a:r>
              <a:rPr lang="ru-RU" b="1" dirty="0" smtClean="0">
                <a:solidFill>
                  <a:srgbClr val="FFC000"/>
                </a:solidFill>
                <a:latin typeface="Georgia" panose="02040502050405020303" pitchFamily="18" charset="0"/>
              </a:rPr>
              <a:t>Вам  </a:t>
            </a:r>
            <a:r>
              <a:rPr lang="ru-RU" b="1" dirty="0">
                <a:solidFill>
                  <a:srgbClr val="FFC000"/>
                </a:solidFill>
                <a:latin typeface="Georgia" panose="02040502050405020303" pitchFamily="18" charset="0"/>
              </a:rPr>
              <a:t>долго, счастливо живется.</a:t>
            </a:r>
            <a:br>
              <a:rPr lang="ru-RU" b="1" dirty="0">
                <a:solidFill>
                  <a:srgbClr val="FFC000"/>
                </a:solidFill>
                <a:latin typeface="Georgia" panose="02040502050405020303" pitchFamily="18" charset="0"/>
              </a:rPr>
            </a:br>
            <a:r>
              <a:rPr lang="ru-RU" b="1" dirty="0">
                <a:solidFill>
                  <a:srgbClr val="FFC000"/>
                </a:solidFill>
                <a:latin typeface="Georgia" panose="02040502050405020303" pitchFamily="18" charset="0"/>
              </a:rPr>
              <a:t>Пусть улыбкой, радостью, любовью</a:t>
            </a:r>
            <a:br>
              <a:rPr lang="ru-RU" b="1" dirty="0">
                <a:solidFill>
                  <a:srgbClr val="FFC000"/>
                </a:solidFill>
                <a:latin typeface="Georgia" panose="02040502050405020303" pitchFamily="18" charset="0"/>
              </a:rPr>
            </a:br>
            <a:r>
              <a:rPr lang="ru-RU" b="1" dirty="0">
                <a:solidFill>
                  <a:srgbClr val="FFC000"/>
                </a:solidFill>
                <a:latin typeface="Georgia" panose="02040502050405020303" pitchFamily="18" charset="0"/>
              </a:rPr>
              <a:t>Сердце полнится всегда.</a:t>
            </a:r>
            <a:br>
              <a:rPr lang="ru-RU" b="1" dirty="0">
                <a:solidFill>
                  <a:srgbClr val="FFC000"/>
                </a:solidFill>
                <a:latin typeface="Georgia" panose="02040502050405020303" pitchFamily="18" charset="0"/>
              </a:rPr>
            </a:br>
            <a:r>
              <a:rPr lang="ru-RU" b="1" dirty="0">
                <a:solidFill>
                  <a:srgbClr val="FFC000"/>
                </a:solidFill>
                <a:latin typeface="Georgia" panose="02040502050405020303" pitchFamily="18" charset="0"/>
              </a:rPr>
              <a:t>Крепких сил, энергии, здоровья,</a:t>
            </a:r>
            <a:br>
              <a:rPr lang="ru-RU" b="1" dirty="0">
                <a:solidFill>
                  <a:srgbClr val="FFC000"/>
                </a:solidFill>
                <a:latin typeface="Georgia" panose="02040502050405020303" pitchFamily="18" charset="0"/>
              </a:rPr>
            </a:br>
            <a:r>
              <a:rPr lang="ru-RU" b="1" dirty="0">
                <a:solidFill>
                  <a:srgbClr val="FFC000"/>
                </a:solidFill>
                <a:latin typeface="Georgia" panose="02040502050405020303" pitchFamily="18" charset="0"/>
              </a:rPr>
              <a:t>Нежности на долгие года.</a:t>
            </a:r>
            <a:br>
              <a:rPr lang="ru-RU" b="1" dirty="0">
                <a:solidFill>
                  <a:srgbClr val="FFC000"/>
                </a:solidFill>
                <a:latin typeface="Georgia" panose="02040502050405020303" pitchFamily="18" charset="0"/>
              </a:rPr>
            </a:br>
            <a:r>
              <a:rPr lang="ru-RU" b="1" dirty="0">
                <a:solidFill>
                  <a:srgbClr val="FFC000"/>
                </a:solidFill>
                <a:latin typeface="Georgia" panose="02040502050405020303" pitchFamily="18" charset="0"/>
              </a:rPr>
              <a:t>Сегодня в день рожденья  </a:t>
            </a:r>
            <a:r>
              <a:rPr lang="ru-RU" b="1" dirty="0" smtClean="0">
                <a:solidFill>
                  <a:srgbClr val="FFC000"/>
                </a:solidFill>
                <a:latin typeface="Georgia" panose="02040502050405020303" pitchFamily="18" charset="0"/>
              </a:rPr>
              <a:t>Ваше,</a:t>
            </a:r>
            <a:r>
              <a:rPr lang="ru-RU" b="1" dirty="0">
                <a:solidFill>
                  <a:srgbClr val="FFC000"/>
                </a:solidFill>
                <a:latin typeface="Georgia" panose="02040502050405020303" pitchFamily="18" charset="0"/>
              </a:rPr>
              <a:t/>
            </a:r>
            <a:br>
              <a:rPr lang="ru-RU" b="1" dirty="0">
                <a:solidFill>
                  <a:srgbClr val="FFC000"/>
                </a:solidFill>
                <a:latin typeface="Georgia" panose="02040502050405020303" pitchFamily="18" charset="0"/>
              </a:rPr>
            </a:br>
            <a:r>
              <a:rPr lang="ru-RU" b="1" dirty="0">
                <a:solidFill>
                  <a:srgbClr val="FFC000"/>
                </a:solidFill>
                <a:latin typeface="Georgia" panose="02040502050405020303" pitchFamily="18" charset="0"/>
              </a:rPr>
              <a:t>Желаем сердцем и душой:</a:t>
            </a:r>
            <a:br>
              <a:rPr lang="ru-RU" b="1" dirty="0">
                <a:solidFill>
                  <a:srgbClr val="FFC000"/>
                </a:solidFill>
                <a:latin typeface="Georgia" panose="02040502050405020303" pitchFamily="18" charset="0"/>
              </a:rPr>
            </a:br>
            <a:r>
              <a:rPr lang="ru-RU" b="1" dirty="0">
                <a:solidFill>
                  <a:srgbClr val="FFC000"/>
                </a:solidFill>
                <a:latin typeface="Georgia" panose="02040502050405020303" pitchFamily="18" charset="0"/>
              </a:rPr>
              <a:t>Здоровья, бодрости и смеха,</a:t>
            </a:r>
            <a:br>
              <a:rPr lang="ru-RU" b="1" dirty="0">
                <a:solidFill>
                  <a:srgbClr val="FFC000"/>
                </a:solidFill>
                <a:latin typeface="Georgia" panose="02040502050405020303" pitchFamily="18" charset="0"/>
              </a:rPr>
            </a:br>
            <a:r>
              <a:rPr lang="ru-RU" b="1" dirty="0">
                <a:solidFill>
                  <a:srgbClr val="FFC000"/>
                </a:solidFill>
                <a:latin typeface="Georgia" panose="02040502050405020303" pitchFamily="18" charset="0"/>
              </a:rPr>
              <a:t>Во всех делах  </a:t>
            </a:r>
            <a:r>
              <a:rPr lang="ru-RU" b="1" dirty="0" smtClean="0">
                <a:solidFill>
                  <a:srgbClr val="FFC000"/>
                </a:solidFill>
                <a:latin typeface="Georgia" panose="02040502050405020303" pitchFamily="18" charset="0"/>
              </a:rPr>
              <a:t>- </a:t>
            </a:r>
            <a:r>
              <a:rPr lang="ru-RU" b="1" dirty="0">
                <a:solidFill>
                  <a:srgbClr val="FFC000"/>
                </a:solidFill>
                <a:latin typeface="Georgia" panose="02040502050405020303" pitchFamily="18" charset="0"/>
              </a:rPr>
              <a:t>успеха</a:t>
            </a:r>
            <a:r>
              <a:rPr lang="ru-RU" dirty="0">
                <a:solidFill>
                  <a:srgbClr val="FFC000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066604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51"/>
    </mc:Choice>
    <mc:Fallback xmlns="">
      <p:transition spd="slow" advTm="6151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30" y="17403"/>
            <a:ext cx="86201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C:\Users\admin\Desktop\сайт 000\2 001 - копия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116" y="788694"/>
            <a:ext cx="7383300" cy="5160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3511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62"/>
    </mc:Choice>
    <mc:Fallback xmlns="">
      <p:transition spd="slow" advTm="5862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4" y="0"/>
            <a:ext cx="86201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C:\Users\admin\Desktop\сайт 000\2 0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745" y="764704"/>
            <a:ext cx="7396382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810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71"/>
    </mc:Choice>
    <mc:Fallback xmlns="">
      <p:transition spd="slow" advTm="6271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0"/>
            <a:ext cx="8100392" cy="6858000"/>
          </a:xfrm>
          <a:prstGeom prst="rect">
            <a:avLst/>
          </a:prstGeom>
        </p:spPr>
      </p:pic>
      <p:pic>
        <p:nvPicPr>
          <p:cNvPr id="5" name="Picture 2" descr="C:\Users\admin\Downloads\IMG-20170324-WA000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64" r="6641"/>
          <a:stretch/>
        </p:blipFill>
        <p:spPr bwMode="auto">
          <a:xfrm>
            <a:off x="1043608" y="908720"/>
            <a:ext cx="7525287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667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4" y="0"/>
            <a:ext cx="86201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86000" y="1997839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rgbClr val="FFC000"/>
                </a:solidFill>
                <a:latin typeface="Georgia" panose="02040502050405020303" pitchFamily="18" charset="0"/>
              </a:rPr>
              <a:t/>
            </a:r>
            <a:br>
              <a:rPr lang="ru-RU" sz="2000" b="1" dirty="0">
                <a:solidFill>
                  <a:srgbClr val="FFC000"/>
                </a:solidFill>
                <a:latin typeface="Georgia" panose="02040502050405020303" pitchFamily="18" charset="0"/>
              </a:rPr>
            </a:br>
            <a:endParaRPr lang="ru-RU" sz="2000" b="1" dirty="0">
              <a:solidFill>
                <a:srgbClr val="FFC000"/>
              </a:solidFill>
              <a:latin typeface="Georgia" panose="02040502050405020303" pitchFamily="18" charset="0"/>
            </a:endParaRPr>
          </a:p>
        </p:txBody>
      </p:sp>
      <p:pic>
        <p:nvPicPr>
          <p:cNvPr id="5122" name="Picture 2" descr="C:\Users\admin\Desktop\сайт 000\ф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631" y="836712"/>
            <a:ext cx="7482869" cy="5616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0556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38"/>
    </mc:Choice>
    <mc:Fallback xmlns="">
      <p:transition spd="slow" advTm="5838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69" y="0"/>
            <a:ext cx="8100392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419872" y="4797152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rgbClr val="FFC000"/>
                </a:solidFill>
                <a:latin typeface="Georgia" panose="02040502050405020303" pitchFamily="18" charset="0"/>
              </a:rPr>
              <a:t>Есть в годах особый шарм, </a:t>
            </a:r>
            <a:br>
              <a:rPr lang="ru-RU" sz="2000" b="1" dirty="0">
                <a:solidFill>
                  <a:srgbClr val="FFC000"/>
                </a:solidFill>
                <a:latin typeface="Georgia" panose="02040502050405020303" pitchFamily="18" charset="0"/>
              </a:rPr>
            </a:br>
            <a:r>
              <a:rPr lang="ru-RU" sz="2000" b="1" dirty="0">
                <a:solidFill>
                  <a:srgbClr val="FFC000"/>
                </a:solidFill>
                <a:latin typeface="Georgia" panose="02040502050405020303" pitchFamily="18" charset="0"/>
              </a:rPr>
              <a:t>Мужество и сила </a:t>
            </a:r>
            <a:br>
              <a:rPr lang="ru-RU" sz="2000" b="1" dirty="0">
                <a:solidFill>
                  <a:srgbClr val="FFC000"/>
                </a:solidFill>
                <a:latin typeface="Georgia" panose="02040502050405020303" pitchFamily="18" charset="0"/>
              </a:rPr>
            </a:br>
            <a:r>
              <a:rPr lang="ru-RU" sz="2000" b="1" dirty="0">
                <a:solidFill>
                  <a:srgbClr val="FFC000"/>
                </a:solidFill>
                <a:latin typeface="Georgia" panose="02040502050405020303" pitchFamily="18" charset="0"/>
              </a:rPr>
              <a:t>Оставайтесь навсегда </a:t>
            </a:r>
            <a:br>
              <a:rPr lang="ru-RU" sz="2000" b="1" dirty="0">
                <a:solidFill>
                  <a:srgbClr val="FFC000"/>
                </a:solidFill>
                <a:latin typeface="Georgia" panose="02040502050405020303" pitchFamily="18" charset="0"/>
              </a:rPr>
            </a:br>
            <a:r>
              <a:rPr lang="ru-RU" sz="2000" b="1" dirty="0">
                <a:solidFill>
                  <a:srgbClr val="FFC000"/>
                </a:solidFill>
                <a:latin typeface="Georgia" panose="02040502050405020303" pitchFamily="18" charset="0"/>
              </a:rPr>
              <a:t>Сильным, добрым, милым!</a:t>
            </a:r>
          </a:p>
        </p:txBody>
      </p:sp>
      <p:pic>
        <p:nvPicPr>
          <p:cNvPr id="10242" name="Picture 2" descr="C:\Users\admin\Desktop\сайт 000\Калиев\IMG-20170309-WA000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46" b="-3816"/>
          <a:stretch/>
        </p:blipFill>
        <p:spPr bwMode="auto">
          <a:xfrm rot="21363766">
            <a:off x="1966301" y="846482"/>
            <a:ext cx="2419682" cy="3887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admin\Desktop\сайт 000\Калиев\IMG-20170309-WA001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03"/>
          <a:stretch/>
        </p:blipFill>
        <p:spPr bwMode="auto">
          <a:xfrm>
            <a:off x="5705872" y="767997"/>
            <a:ext cx="2638559" cy="3668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081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87"/>
    </mc:Choice>
    <mc:Fallback xmlns="">
      <p:transition spd="slow" advTm="5587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0"/>
            <a:ext cx="86201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Users\admin\Desktop\сайт 000\DSC04258 (2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334" b="28585"/>
          <a:stretch/>
        </p:blipFill>
        <p:spPr bwMode="auto">
          <a:xfrm>
            <a:off x="1187623" y="764704"/>
            <a:ext cx="7344817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8565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44"/>
    </mc:Choice>
    <mc:Fallback xmlns="">
      <p:transition spd="slow" advTm="6544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4" descr="C:\Users\admin\Desktop\сайт 000\DSC050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0"/>
            <a:ext cx="824440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006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22"/>
    </mc:Choice>
    <mc:Fallback xmlns="">
      <p:transition spd="slow" advTm="5722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6632"/>
            <a:ext cx="8100392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 descr="C:\Users\admin\Desktop\сайт 000\DSC0506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945" y="954106"/>
            <a:ext cx="6599717" cy="4949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3671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59"/>
    </mc:Choice>
    <mc:Fallback xmlns="">
      <p:transition spd="slow" advTm="6059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354" y="0"/>
            <a:ext cx="809548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 descr="C:\Users\admin\Desktop\сайт 000\DSC0614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9294" y="980728"/>
            <a:ext cx="3507854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370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18"/>
    </mc:Choice>
    <mc:Fallback xmlns="">
      <p:transition spd="slow" advTm="6218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6632"/>
            <a:ext cx="8100392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 descr="C:\Users\admin\Desktop\сайт 000\DSC0614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820" y="1246828"/>
            <a:ext cx="6557967" cy="4918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9047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23"/>
    </mc:Choice>
    <mc:Fallback xmlns="">
      <p:transition spd="slow" advTm="5923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69" y="0"/>
            <a:ext cx="8100392" cy="6858000"/>
          </a:xfrm>
          <a:prstGeom prst="rect">
            <a:avLst/>
          </a:prstGeom>
        </p:spPr>
      </p:pic>
      <p:pic>
        <p:nvPicPr>
          <p:cNvPr id="1026" name="Picture 2" descr="C:\Users\admin\Desktop\сайт 000\image (3)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15" t="2284" r="29989" b="-1"/>
          <a:stretch/>
        </p:blipFill>
        <p:spPr bwMode="auto">
          <a:xfrm>
            <a:off x="5066265" y="1046284"/>
            <a:ext cx="3094893" cy="4765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 rot="21319844">
            <a:off x="1115616" y="1844823"/>
            <a:ext cx="3645687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C000"/>
                </a:solidFill>
                <a:latin typeface="Georgia" panose="02040502050405020303" pitchFamily="18" charset="0"/>
              </a:rPr>
              <a:t>Пусть будет добрым путь любой,</a:t>
            </a:r>
            <a:br>
              <a:rPr lang="ru-RU" sz="2000" b="1" dirty="0">
                <a:solidFill>
                  <a:srgbClr val="FFC000"/>
                </a:solidFill>
                <a:latin typeface="Georgia" panose="02040502050405020303" pitchFamily="18" charset="0"/>
              </a:rPr>
            </a:br>
            <a:r>
              <a:rPr lang="ru-RU" sz="2000" b="1" dirty="0">
                <a:solidFill>
                  <a:srgbClr val="FFC000"/>
                </a:solidFill>
                <a:latin typeface="Georgia" panose="02040502050405020303" pitchFamily="18" charset="0"/>
              </a:rPr>
              <a:t>И легкою – задача!</a:t>
            </a:r>
            <a:br>
              <a:rPr lang="ru-RU" sz="2000" b="1" dirty="0">
                <a:solidFill>
                  <a:srgbClr val="FFC000"/>
                </a:solidFill>
                <a:latin typeface="Georgia" panose="02040502050405020303" pitchFamily="18" charset="0"/>
              </a:rPr>
            </a:br>
            <a:r>
              <a:rPr lang="ru-RU" sz="2000" b="1" dirty="0">
                <a:solidFill>
                  <a:srgbClr val="FFC000"/>
                </a:solidFill>
                <a:latin typeface="Georgia" panose="02040502050405020303" pitchFamily="18" charset="0"/>
              </a:rPr>
              <a:t>На век подружатся с тобой</a:t>
            </a:r>
            <a:br>
              <a:rPr lang="ru-RU" sz="2000" b="1" dirty="0">
                <a:solidFill>
                  <a:srgbClr val="FFC000"/>
                </a:solidFill>
                <a:latin typeface="Georgia" panose="02040502050405020303" pitchFamily="18" charset="0"/>
              </a:rPr>
            </a:br>
            <a:r>
              <a:rPr lang="ru-RU" sz="2000" b="1" dirty="0">
                <a:solidFill>
                  <a:srgbClr val="FFC000"/>
                </a:solidFill>
                <a:latin typeface="Georgia" panose="02040502050405020303" pitchFamily="18" charset="0"/>
              </a:rPr>
              <a:t>Везенье и Удача.</a:t>
            </a:r>
            <a:br>
              <a:rPr lang="ru-RU" sz="2000" b="1" dirty="0">
                <a:solidFill>
                  <a:srgbClr val="FFC000"/>
                </a:solidFill>
                <a:latin typeface="Georgia" panose="02040502050405020303" pitchFamily="18" charset="0"/>
              </a:rPr>
            </a:br>
            <a:r>
              <a:rPr lang="ru-RU" sz="2000" b="1" dirty="0">
                <a:solidFill>
                  <a:srgbClr val="FFC000"/>
                </a:solidFill>
                <a:latin typeface="Georgia" panose="02040502050405020303" pitchFamily="18" charset="0"/>
              </a:rPr>
              <a:t>Пусть поздравления друзей</a:t>
            </a:r>
            <a:br>
              <a:rPr lang="ru-RU" sz="2000" b="1" dirty="0">
                <a:solidFill>
                  <a:srgbClr val="FFC000"/>
                </a:solidFill>
                <a:latin typeface="Georgia" panose="02040502050405020303" pitchFamily="18" charset="0"/>
              </a:rPr>
            </a:br>
            <a:r>
              <a:rPr lang="ru-RU" sz="2000" b="1" dirty="0">
                <a:solidFill>
                  <a:srgbClr val="FFC000"/>
                </a:solidFill>
                <a:latin typeface="Georgia" panose="02040502050405020303" pitchFamily="18" charset="0"/>
              </a:rPr>
              <a:t>Поднимут настроение,</a:t>
            </a:r>
            <a:br>
              <a:rPr lang="ru-RU" sz="2000" b="1" dirty="0">
                <a:solidFill>
                  <a:srgbClr val="FFC000"/>
                </a:solidFill>
                <a:latin typeface="Georgia" panose="02040502050405020303" pitchFamily="18" charset="0"/>
              </a:rPr>
            </a:br>
            <a:r>
              <a:rPr lang="ru-RU" sz="2000" b="1" dirty="0">
                <a:solidFill>
                  <a:srgbClr val="FFC000"/>
                </a:solidFill>
                <a:latin typeface="Georgia" panose="02040502050405020303" pitchFamily="18" charset="0"/>
              </a:rPr>
              <a:t>И станет на душе светлей</a:t>
            </a:r>
            <a:br>
              <a:rPr lang="ru-RU" sz="2000" b="1" dirty="0">
                <a:solidFill>
                  <a:srgbClr val="FFC000"/>
                </a:solidFill>
                <a:latin typeface="Georgia" panose="02040502050405020303" pitchFamily="18" charset="0"/>
              </a:rPr>
            </a:br>
            <a:r>
              <a:rPr lang="ru-RU" sz="2000" b="1" dirty="0">
                <a:solidFill>
                  <a:srgbClr val="FFC000"/>
                </a:solidFill>
                <a:latin typeface="Georgia" panose="02040502050405020303" pitchFamily="18" charset="0"/>
              </a:rPr>
              <a:t>В День  Вашего  рождения!</a:t>
            </a:r>
          </a:p>
        </p:txBody>
      </p:sp>
    </p:spTree>
    <p:extLst>
      <p:ext uri="{BB962C8B-B14F-4D97-AF65-F5344CB8AC3E}">
        <p14:creationId xmlns:p14="http://schemas.microsoft.com/office/powerpoint/2010/main" val="429621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63"/>
    </mc:Choice>
    <mc:Fallback xmlns="">
      <p:transition spd="slow" advTm="6063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6632"/>
            <a:ext cx="7920880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 descr="C:\Users\admin\Desktop\сайт 000\DSC0511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764704"/>
            <a:ext cx="6768752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1004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39"/>
    </mc:Choice>
    <mc:Fallback xmlns="">
      <p:transition spd="slow" advTm="6839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182" y="0"/>
            <a:ext cx="8187817" cy="6858000"/>
          </a:xfrm>
          <a:prstGeom prst="rect">
            <a:avLst/>
          </a:prstGeom>
        </p:spPr>
      </p:pic>
      <p:pic>
        <p:nvPicPr>
          <p:cNvPr id="11266" name="Picture 2" descr="C:\Users\admin\Desktop\сайт 000\Калиев\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764704"/>
            <a:ext cx="292735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 rot="467905">
            <a:off x="4649574" y="1920881"/>
            <a:ext cx="393307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C000"/>
                </a:solidFill>
                <a:latin typeface="Georgia" panose="02040502050405020303" pitchFamily="18" charset="0"/>
              </a:rPr>
              <a:t>С Днём Рождения Вас поздравляем</a:t>
            </a:r>
            <a:br>
              <a:rPr lang="ru-RU" b="1" dirty="0">
                <a:solidFill>
                  <a:srgbClr val="FFC000"/>
                </a:solidFill>
                <a:latin typeface="Georgia" panose="02040502050405020303" pitchFamily="18" charset="0"/>
              </a:rPr>
            </a:br>
            <a:r>
              <a:rPr lang="ru-RU" b="1" dirty="0">
                <a:solidFill>
                  <a:srgbClr val="FFC000"/>
                </a:solidFill>
                <a:latin typeface="Georgia" panose="02040502050405020303" pitchFamily="18" charset="0"/>
              </a:rPr>
              <a:t>В этот день веселится и не грустить.</a:t>
            </a:r>
            <a:br>
              <a:rPr lang="ru-RU" b="1" dirty="0">
                <a:solidFill>
                  <a:srgbClr val="FFC000"/>
                </a:solidFill>
                <a:latin typeface="Georgia" panose="02040502050405020303" pitchFamily="18" charset="0"/>
              </a:rPr>
            </a:br>
            <a:r>
              <a:rPr lang="ru-RU" b="1" dirty="0">
                <a:solidFill>
                  <a:srgbClr val="FFC000"/>
                </a:solidFill>
                <a:latin typeface="Georgia" panose="02040502050405020303" pitchFamily="18" charset="0"/>
              </a:rPr>
              <a:t>Много счастья Вам мы желаем</a:t>
            </a:r>
            <a:br>
              <a:rPr lang="ru-RU" b="1" dirty="0">
                <a:solidFill>
                  <a:srgbClr val="FFC000"/>
                </a:solidFill>
                <a:latin typeface="Georgia" panose="02040502050405020303" pitchFamily="18" charset="0"/>
              </a:rPr>
            </a:br>
            <a:r>
              <a:rPr lang="ru-RU" b="1" dirty="0">
                <a:solidFill>
                  <a:srgbClr val="FFC000"/>
                </a:solidFill>
                <a:latin typeface="Georgia" panose="02040502050405020303" pitchFamily="18" charset="0"/>
              </a:rPr>
              <a:t>Море радости, море любви!</a:t>
            </a:r>
            <a:br>
              <a:rPr lang="ru-RU" b="1" dirty="0">
                <a:solidFill>
                  <a:srgbClr val="FFC000"/>
                </a:solidFill>
                <a:latin typeface="Georgia" panose="02040502050405020303" pitchFamily="18" charset="0"/>
              </a:rPr>
            </a:br>
            <a:r>
              <a:rPr lang="ru-RU" b="1" dirty="0">
                <a:solidFill>
                  <a:srgbClr val="FFC000"/>
                </a:solidFill>
                <a:latin typeface="Georgia" panose="02040502050405020303" pitchFamily="18" charset="0"/>
              </a:rPr>
              <a:t>Пусть исполняется все, что хотите,</a:t>
            </a:r>
            <a:br>
              <a:rPr lang="ru-RU" b="1" dirty="0">
                <a:solidFill>
                  <a:srgbClr val="FFC000"/>
                </a:solidFill>
                <a:latin typeface="Georgia" panose="02040502050405020303" pitchFamily="18" charset="0"/>
              </a:rPr>
            </a:br>
            <a:r>
              <a:rPr lang="ru-RU" b="1" dirty="0">
                <a:solidFill>
                  <a:srgbClr val="FFC000"/>
                </a:solidFill>
                <a:latin typeface="Georgia" panose="02040502050405020303" pitchFamily="18" charset="0"/>
              </a:rPr>
              <a:t>Пусть исполняется все, чего ждёте,</a:t>
            </a:r>
            <a:br>
              <a:rPr lang="ru-RU" b="1" dirty="0">
                <a:solidFill>
                  <a:srgbClr val="FFC000"/>
                </a:solidFill>
                <a:latin typeface="Georgia" panose="02040502050405020303" pitchFamily="18" charset="0"/>
              </a:rPr>
            </a:br>
            <a:r>
              <a:rPr lang="ru-RU" b="1" dirty="0">
                <a:solidFill>
                  <a:srgbClr val="FFC000"/>
                </a:solidFill>
                <a:latin typeface="Georgia" panose="02040502050405020303" pitchFamily="18" charset="0"/>
              </a:rPr>
              <a:t>Пусть в цветах утопает дорога</a:t>
            </a:r>
            <a:br>
              <a:rPr lang="ru-RU" b="1" dirty="0">
                <a:solidFill>
                  <a:srgbClr val="FFC000"/>
                </a:solidFill>
                <a:latin typeface="Georgia" panose="02040502050405020303" pitchFamily="18" charset="0"/>
              </a:rPr>
            </a:br>
            <a:r>
              <a:rPr lang="ru-RU" b="1" dirty="0">
                <a:solidFill>
                  <a:srgbClr val="FFC000"/>
                </a:solidFill>
                <a:latin typeface="Georgia" panose="02040502050405020303" pitchFamily="18" charset="0"/>
              </a:rPr>
              <a:t>По которой Вы в жизни идёте !</a:t>
            </a:r>
          </a:p>
        </p:txBody>
      </p:sp>
    </p:spTree>
    <p:extLst>
      <p:ext uri="{BB962C8B-B14F-4D97-AF65-F5344CB8AC3E}">
        <p14:creationId xmlns:p14="http://schemas.microsoft.com/office/powerpoint/2010/main" val="1758972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75"/>
    </mc:Choice>
    <mc:Fallback xmlns="">
      <p:transition spd="slow" advTm="5975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4" y="6350"/>
            <a:ext cx="86201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 descr="C:\Users\admin\Desktop\сайт 000\DSC0513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928154"/>
            <a:ext cx="6685856" cy="5014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9663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87"/>
    </mc:Choice>
    <mc:Fallback xmlns="">
      <p:transition spd="slow" advTm="5987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354" y="0"/>
            <a:ext cx="809548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C:\Users\admin\Desktop\сайт 000\20170324_10442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717032"/>
            <a:ext cx="4248472" cy="25359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сайт 000\20170324_10520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953961"/>
            <a:ext cx="4152435" cy="26485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511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18"/>
    </mc:Choice>
    <mc:Fallback xmlns="">
      <p:transition spd="slow" advTm="6218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354" y="0"/>
            <a:ext cx="809548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C:\Users\admin\Desktop\сайт 000\20170324_10471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210035"/>
            <a:ext cx="4680520" cy="25922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esktop\сайт 000\20170324_10513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818964"/>
            <a:ext cx="4320480" cy="25623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511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18"/>
    </mc:Choice>
    <mc:Fallback xmlns="">
      <p:transition spd="slow" advTm="6218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354" y="0"/>
            <a:ext cx="809548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 descr="C:\Users\admin\Desktop\сайт 000\20170324_10563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40"/>
          <a:stretch/>
        </p:blipFill>
        <p:spPr bwMode="auto">
          <a:xfrm>
            <a:off x="1619672" y="1700808"/>
            <a:ext cx="2808312" cy="41029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admin\Desktop\сайт 000\20170324_11024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780928"/>
            <a:ext cx="4102224" cy="23125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511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18"/>
    </mc:Choice>
    <mc:Fallback xmlns="">
      <p:transition spd="slow" advTm="6218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4624"/>
            <a:ext cx="8064896" cy="6771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 descr="C:\Users\admin\Desktop\сайт 000\20170324_110325_Burst0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135"/>
          <a:stretch/>
        </p:blipFill>
        <p:spPr bwMode="auto">
          <a:xfrm>
            <a:off x="1835696" y="836712"/>
            <a:ext cx="6552728" cy="5583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9596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354" y="0"/>
            <a:ext cx="809548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C:\Users\admin\Desktop\сайт 000\20170324_1104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663" y="476672"/>
            <a:ext cx="4215286" cy="2376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esktop\сайт 000\20170324_11075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047954"/>
            <a:ext cx="2190750" cy="3886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admin\Desktop\сайт 000\20170324_110803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08"/>
          <a:stretch/>
        </p:blipFill>
        <p:spPr bwMode="auto">
          <a:xfrm>
            <a:off x="3753048" y="2975901"/>
            <a:ext cx="2190750" cy="34622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511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18"/>
    </mc:Choice>
    <mc:Fallback xmlns="">
      <p:transition spd="slow" advTm="6218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354" y="0"/>
            <a:ext cx="809548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 descr="C:\Users\admin\Desktop\сайт 000\20170324_10523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692696"/>
            <a:ext cx="4726230" cy="26642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C:\Users\admin\Desktop\сайт 000\20170324_10473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5338" y="3573016"/>
            <a:ext cx="4726230" cy="26642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4124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18"/>
    </mc:Choice>
    <mc:Fallback xmlns="">
      <p:transition spd="slow" advTm="6218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354" y="0"/>
            <a:ext cx="809548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 descr="C:\Users\admin\Desktop\сайт 000\20170324_11144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631974"/>
            <a:ext cx="2664296" cy="47262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admin\Desktop\сайт 000\20170324_11145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628800"/>
            <a:ext cx="2597936" cy="4608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511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18"/>
    </mc:Choice>
    <mc:Fallback xmlns="">
      <p:transition spd="slow" advTm="6218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354" y="0"/>
            <a:ext cx="809548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 descr="C:\Users\admin\Desktop\сайт 000\20170324_11192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3739">
            <a:off x="5508104" y="908719"/>
            <a:ext cx="2910830" cy="51635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admin\Desktop\сайт 000\20170324_11191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77836">
            <a:off x="1907704" y="908720"/>
            <a:ext cx="2736304" cy="52565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511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18"/>
    </mc:Choice>
    <mc:Fallback xmlns="">
      <p:transition spd="slow" advTm="6218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4" y="0"/>
            <a:ext cx="86201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C:\Users\admin\Desktop\сайт 000\image7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936" y="548680"/>
            <a:ext cx="8128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1769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42"/>
    </mc:Choice>
    <mc:Fallback xmlns="">
      <p:transition spd="slow" advTm="6142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0"/>
            <a:ext cx="846043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C:\Users\admin\Desktop\77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92696"/>
            <a:ext cx="7992888" cy="57437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2248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59"/>
    </mc:Choice>
    <mc:Fallback xmlns="">
      <p:transition spd="slow" advTm="4959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198</TotalTime>
  <Words>76</Words>
  <Application>Microsoft Office PowerPoint</Application>
  <PresentationFormat>Экран (4:3)</PresentationFormat>
  <Paragraphs>11</Paragraphs>
  <Slides>30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  <vt:variant>
        <vt:lpstr>Произвольные показы</vt:lpstr>
      </vt:variant>
      <vt:variant>
        <vt:i4>1</vt:i4>
      </vt:variant>
    </vt:vector>
  </HeadingPairs>
  <TitlesOfParts>
    <vt:vector size="32" baseType="lpstr">
      <vt:lpstr>Солнцестояние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Произвольный показ 1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23</cp:revision>
  <dcterms:created xsi:type="dcterms:W3CDTF">2017-03-23T06:53:58Z</dcterms:created>
  <dcterms:modified xsi:type="dcterms:W3CDTF">2017-03-24T06:11:10Z</dcterms:modified>
</cp:coreProperties>
</file>