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mpeg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67" r:id="rId4"/>
    <p:sldId id="262" r:id="rId5"/>
    <p:sldId id="268" r:id="rId6"/>
    <p:sldId id="269" r:id="rId7"/>
    <p:sldId id="270" r:id="rId8"/>
    <p:sldId id="256" r:id="rId9"/>
    <p:sldId id="257" r:id="rId10"/>
    <p:sldId id="258" r:id="rId11"/>
    <p:sldId id="259" r:id="rId12"/>
    <p:sldId id="260" r:id="rId13"/>
    <p:sldId id="271" r:id="rId14"/>
    <p:sldId id="261" r:id="rId15"/>
    <p:sldId id="264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85" autoAdjust="0"/>
  </p:normalViewPr>
  <p:slideViewPr>
    <p:cSldViewPr>
      <p:cViewPr varScale="1">
        <p:scale>
          <a:sx n="73" d="100"/>
          <a:sy n="73" d="100"/>
        </p:scale>
        <p:origin x="-108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eg"/><Relationship Id="rId1" Type="http://schemas.microsoft.com/office/2007/relationships/media" Target="../media/media2.mpe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eg"/><Relationship Id="rId1" Type="http://schemas.microsoft.com/office/2007/relationships/media" Target="../media/media3.mpe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eg"/><Relationship Id="rId1" Type="http://schemas.microsoft.com/office/2007/relationships/media" Target="../media/media4.mpe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eg"/><Relationship Id="rId1" Type="http://schemas.microsoft.com/office/2007/relationships/media" Target="../media/media5.mpe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peg"/><Relationship Id="rId1" Type="http://schemas.microsoft.com/office/2007/relationships/media" Target="../media/media6.mpeg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Гульжан\Downloads\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66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" y="332656"/>
            <a:ext cx="9158449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03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4557112" cy="4522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20889"/>
            <a:ext cx="3984664" cy="425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166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07176"/>
            <a:ext cx="8606730" cy="6624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василиса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61152" y="4690919"/>
            <a:ext cx="609600" cy="609600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251127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9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3168351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32657"/>
            <a:ext cx="3600400" cy="3528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5" y="4437112"/>
            <a:ext cx="31683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4991110"/>
            <a:ext cx="3456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Вадим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7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235" y="174118"/>
            <a:ext cx="5254945" cy="482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4118"/>
            <a:ext cx="3395948" cy="4733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5229200"/>
            <a:ext cx="19078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Вера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8104" y="5248645"/>
            <a:ext cx="28344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-не-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00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240360" cy="4243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80"/>
          <a:stretch/>
        </p:blipFill>
        <p:spPr bwMode="auto">
          <a:xfrm>
            <a:off x="5148063" y="260648"/>
            <a:ext cx="3445909" cy="403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1600" y="4869160"/>
            <a:ext cx="19330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72048" y="4869160"/>
            <a:ext cx="29979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-мир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83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9" y="0"/>
            <a:ext cx="933522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Винни пух.mpe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744384" y="5229200"/>
            <a:ext cx="609600" cy="609600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97053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6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1" y="188640"/>
            <a:ext cx="9045897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08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992" t="-320" r="35527" b="320"/>
          <a:stretch/>
        </p:blipFill>
        <p:spPr bwMode="auto">
          <a:xfrm>
            <a:off x="-1044624" y="0"/>
            <a:ext cx="10188624" cy="6789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серый волк.mpe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04248" y="5373216"/>
            <a:ext cx="609600" cy="609600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354559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88"/>
            <a:ext cx="9144000" cy="685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Виллина.mpe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60784" y="5267672"/>
            <a:ext cx="707560" cy="609600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210144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48"/>
            <a:ext cx="8914576" cy="6735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водяной 1.mpe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20272" y="5428456"/>
            <a:ext cx="609600" cy="609600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87269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3999" cy="650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48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4999"/>
            <a:ext cx="8928992" cy="678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водяной 2.mpe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20272" y="5667616"/>
            <a:ext cx="609600" cy="609600"/>
          </a:xfrm>
          <a:prstGeom prst="rect">
            <a:avLst/>
          </a:prstGeom>
          <a:solidFill>
            <a:schemeClr val="accent2"/>
          </a:solidFill>
        </p:spPr>
      </p:pic>
    </p:spTree>
    <p:extLst>
      <p:ext uri="{BB962C8B-B14F-4D97-AF65-F5344CB8AC3E}">
        <p14:creationId xmlns:p14="http://schemas.microsoft.com/office/powerpoint/2010/main" val="223855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Гульжан\Downloads\a835ef44232bdcd14872a2c9db3863c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789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Гульжан\Downloads\b3bea17571fc5f24dbbb1a1347526078a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" y="0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45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10</Words>
  <Application>Microsoft Office PowerPoint</Application>
  <PresentationFormat>Экран (4:3)</PresentationFormat>
  <Paragraphs>7</Paragraphs>
  <Slides>16</Slides>
  <Notes>0</Notes>
  <HiddenSlides>0</HiddenSlides>
  <MMClips>6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Гульжан</dc:creator>
  <cp:lastModifiedBy>Гульжан</cp:lastModifiedBy>
  <cp:revision>18</cp:revision>
  <dcterms:created xsi:type="dcterms:W3CDTF">2023-11-19T12:34:35Z</dcterms:created>
  <dcterms:modified xsi:type="dcterms:W3CDTF">2023-11-28T18:50:37Z</dcterms:modified>
</cp:coreProperties>
</file>